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94" r:id="rId2"/>
    <p:sldId id="298" r:id="rId3"/>
    <p:sldId id="301" r:id="rId4"/>
    <p:sldId id="307" r:id="rId5"/>
    <p:sldId id="30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D2F1C-311E-45AD-94B0-BC005EBC3FBB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6ECA0-8E73-405F-ABF7-D5451895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2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6ECA0-8E73-405F-ABF7-D545189512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2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6ECA0-8E73-405F-ABF7-D545189512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5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6ECA0-8E73-405F-ABF7-D545189512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1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4AA-5223-C54D-82F8-517BDACB852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FFB-6AC7-054C-908C-661721C5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4AA-5223-C54D-82F8-517BDACB852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FFB-6AC7-054C-908C-661721C5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4AA-5223-C54D-82F8-517BDACB852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FFB-6AC7-054C-908C-661721C5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4AA-5223-C54D-82F8-517BDACB852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FFB-6AC7-054C-908C-661721C5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4AA-5223-C54D-82F8-517BDACB852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FFB-6AC7-054C-908C-661721C5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4AA-5223-C54D-82F8-517BDACB852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FFB-6AC7-054C-908C-661721C5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4AA-5223-C54D-82F8-517BDACB852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FFB-6AC7-054C-908C-661721C5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4AA-5223-C54D-82F8-517BDACB852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FFB-6AC7-054C-908C-661721C5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4AA-5223-C54D-82F8-517BDACB852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FFB-6AC7-054C-908C-661721C5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3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4AA-5223-C54D-82F8-517BDACB852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FFB-6AC7-054C-908C-661721C5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04AA-5223-C54D-82F8-517BDACB852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5FFB-6AC7-054C-908C-661721C5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904AA-5223-C54D-82F8-517BDACB852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5FFB-6AC7-054C-908C-661721C5C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372868"/>
            <a:ext cx="3657600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9700" y="2497485"/>
            <a:ext cx="99726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Arial" panose="020B0604020202020204" pitchFamily="34" charset="0"/>
                <a:ea typeface="Sanchez" charset="0"/>
                <a:cs typeface="Arial" panose="020B0604020202020204" pitchFamily="34" charset="0"/>
              </a:rPr>
              <a:t>INSERT</a:t>
            </a:r>
            <a:endParaRPr lang="en-US" sz="3200" dirty="0">
              <a:solidFill>
                <a:schemeClr val="accent1"/>
              </a:solidFill>
              <a:latin typeface="Arial" panose="020B0604020202020204" pitchFamily="34" charset="0"/>
              <a:ea typeface="Sanchez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ea typeface="Sanchez" charset="0"/>
                <a:cs typeface="Arial" panose="020B0604020202020204" pitchFamily="34" charset="0"/>
              </a:rPr>
              <a:t>TEXT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Sanchez Bold" charset="0"/>
                <a:cs typeface="Arial" panose="020B0604020202020204" pitchFamily="34" charset="0"/>
              </a:rPr>
              <a:t>HERE</a:t>
            </a:r>
          </a:p>
          <a:p>
            <a:endParaRPr lang="en-US" sz="3200" b="1" dirty="0">
              <a:solidFill>
                <a:srgbClr val="C00000"/>
              </a:solidFill>
              <a:latin typeface="Sanchez Bold" charset="0"/>
              <a:ea typeface="Sanchez Bold" charset="0"/>
              <a:cs typeface="Sanchez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3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4" r="3598" b="38909"/>
          <a:stretch/>
        </p:blipFill>
        <p:spPr>
          <a:xfrm>
            <a:off x="-164592" y="0"/>
            <a:ext cx="12435840" cy="313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70A900-57CA-9B41-8F67-DAC8D6E17A97}"/>
              </a:ext>
            </a:extLst>
          </p:cNvPr>
          <p:cNvSpPr txBox="1"/>
          <p:nvPr/>
        </p:nvSpPr>
        <p:spPr>
          <a:xfrm>
            <a:off x="313452" y="1175276"/>
            <a:ext cx="609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Sanchez Bold" charset="0"/>
                <a:cs typeface="Arial" panose="020B0604020202020204" pitchFamily="34" charset="0"/>
              </a:rPr>
              <a:t>Insert Text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2044" y="2180492"/>
            <a:ext cx="55279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3"/>
                </a:solidFill>
              </a:rPr>
              <a:t>Text</a:t>
            </a:r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>
        <p:fade/>
      </p:transition>
    </mc:Choice>
    <mc:Fallback xmlns="">
      <p:transition advClick="0" advTm="1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2165F-5DE0-9541-8B5C-1897FBD0F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6" y="-887322"/>
            <a:ext cx="12186694" cy="8124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2357" y="4856205"/>
            <a:ext cx="12192000" cy="200179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38" y="6246790"/>
            <a:ext cx="2337267" cy="6112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892" y="5169572"/>
            <a:ext cx="11607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Sanchez Bold" charset="0"/>
                <a:cs typeface="Arial" panose="020B0604020202020204" pitchFamily="34" charset="0"/>
              </a:rPr>
              <a:t>TEXT HERE (you can right click on photo and select “change picture &gt; from file” to change the photo)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ea typeface="Sanchez Bold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5"/>
          <a:stretch/>
        </p:blipFill>
        <p:spPr>
          <a:xfrm>
            <a:off x="7290140" y="5543549"/>
            <a:ext cx="4901860" cy="14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Wayfinder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D3451"/>
      </a:accent1>
      <a:accent2>
        <a:srgbClr val="961B49"/>
      </a:accent2>
      <a:accent3>
        <a:srgbClr val="F26D02"/>
      </a:accent3>
      <a:accent4>
        <a:srgbClr val="FBB538"/>
      </a:accent4>
      <a:accent5>
        <a:srgbClr val="009CAD"/>
      </a:accent5>
      <a:accent6>
        <a:srgbClr val="7B619D"/>
      </a:accent6>
      <a:hlink>
        <a:srgbClr val="A6BE4B"/>
      </a:hlink>
      <a:folHlink>
        <a:srgbClr val="6E6161"/>
      </a:folHlink>
    </a:clrScheme>
    <a:fontScheme name="Test">
      <a:majorFont>
        <a:latin typeface="Sanchez"/>
        <a:ea typeface=""/>
        <a:cs typeface=""/>
      </a:majorFont>
      <a:minorFont>
        <a:latin typeface="Nation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9433</TotalTime>
  <Words>32</Words>
  <Application>Microsoft Macintosh PowerPoint</Application>
  <PresentationFormat>Widescreen</PresentationFormat>
  <Paragraphs>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National</vt:lpstr>
      <vt:lpstr>Sanchez</vt:lpstr>
      <vt:lpstr>Sanchez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Blythe Maling</dc:creator>
  <cp:lastModifiedBy>Claire Veroda</cp:lastModifiedBy>
  <cp:revision>87</cp:revision>
  <dcterms:created xsi:type="dcterms:W3CDTF">2017-12-30T22:51:21Z</dcterms:created>
  <dcterms:modified xsi:type="dcterms:W3CDTF">2022-10-18T19:40:59Z</dcterms:modified>
</cp:coreProperties>
</file>