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rine Ochipinti" initials="CO" lastIdx="1" clrIdx="0">
    <p:extLst>
      <p:ext uri="{19B8F6BF-5375-455C-9EA6-DF929625EA0E}">
        <p15:presenceInfo xmlns:p15="http://schemas.microsoft.com/office/powerpoint/2012/main" userId="S-1-5-21-550961876-1697389466-365980730-1521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9D5"/>
    <a:srgbClr val="10B14B"/>
    <a:srgbClr val="8C8C9C"/>
    <a:srgbClr val="AFD87E"/>
    <a:srgbClr val="C5E0B4"/>
    <a:srgbClr val="E2F0D9"/>
    <a:srgbClr val="85C13A"/>
    <a:srgbClr val="A7ED77"/>
    <a:srgbClr val="EBFFEB"/>
    <a:srgbClr val="007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943" autoAdjust="0"/>
  </p:normalViewPr>
  <p:slideViewPr>
    <p:cSldViewPr snapToGrid="0" snapToObjects="1">
      <p:cViewPr varScale="1">
        <p:scale>
          <a:sx n="76" d="100"/>
          <a:sy n="76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BCCAD-CDCC-4A2D-9E8E-6871D270F08E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52868-6EED-4F0F-9E4F-984CB8EA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5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192000" cy="5486400"/>
          </a:xfrm>
          <a:prstGeom prst="rect">
            <a:avLst/>
          </a:prstGeom>
          <a:solidFill>
            <a:srgbClr val="108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876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5364" y="5803900"/>
            <a:ext cx="2260600" cy="5969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62357" y="1122363"/>
            <a:ext cx="8805644" cy="1646004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62357" y="2907330"/>
            <a:ext cx="8805644" cy="13894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8300"/>
            <a:ext cx="12192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8300"/>
            <a:ext cx="12192000" cy="139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03624"/>
            <a:ext cx="393700" cy="304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173787"/>
            <a:ext cx="7961842" cy="365125"/>
          </a:xfrm>
        </p:spPr>
        <p:txBody>
          <a:bodyPr lIns="0" tIns="0" rIns="0" bIns="0" anchor="b" anchorCtr="0"/>
          <a:lstStyle>
            <a:lvl1pPr algn="l"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004" y="6173787"/>
            <a:ext cx="2453089" cy="365125"/>
          </a:xfrm>
        </p:spPr>
        <p:txBody>
          <a:bodyPr lIns="0" tIns="0" rIns="0" bIns="0" anchor="b" anchorCtr="0"/>
          <a:lstStyle>
            <a:lvl1pPr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fld id="{BFDC997F-2268-2640-8DC9-9AC97B3ECB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97280" y="1828800"/>
            <a:ext cx="10169316" cy="423274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Aft>
                <a:spcPts val="1000"/>
              </a:spcAft>
              <a:buClr>
                <a:srgbClr val="85C13A"/>
              </a:buClr>
              <a:defRPr sz="2400" baseline="0">
                <a:latin typeface="+mj-lt"/>
                <a:cs typeface="Avenir Light"/>
              </a:defRPr>
            </a:lvl1pPr>
            <a:lvl2pPr marL="685800" indent="-228600">
              <a:lnSpc>
                <a:spcPct val="100000"/>
              </a:lnSpc>
              <a:spcAft>
                <a:spcPts val="1000"/>
              </a:spcAft>
              <a:buClr>
                <a:srgbClr val="85C13A"/>
              </a:buClr>
              <a:buSzPct val="75000"/>
              <a:buFont typeface="Proxima Nova" panose="02000506030000020004" pitchFamily="50" charset="0"/>
              <a:buChar char="⊲"/>
              <a:defRPr sz="2400">
                <a:latin typeface="+mj-lt"/>
                <a:cs typeface="Avenir Light"/>
              </a:defRPr>
            </a:lvl2pPr>
            <a:lvl3pPr marL="1143000" indent="-228600">
              <a:lnSpc>
                <a:spcPct val="100000"/>
              </a:lnSpc>
              <a:spcAft>
                <a:spcPts val="1000"/>
              </a:spcAft>
              <a:buClr>
                <a:srgbClr val="85C13A"/>
              </a:buClr>
              <a:buFont typeface="Arial" panose="020B0604020202020204" pitchFamily="34" charset="0"/>
              <a:buChar char="–"/>
              <a:defRPr sz="2400">
                <a:latin typeface="+mj-lt"/>
                <a:cs typeface="Avenir Light"/>
              </a:defRPr>
            </a:lvl3pPr>
            <a:lvl4pPr>
              <a:lnSpc>
                <a:spcPct val="100000"/>
              </a:lnSpc>
              <a:spcAft>
                <a:spcPts val="1000"/>
              </a:spcAft>
              <a:buClr>
                <a:srgbClr val="85C13A"/>
              </a:buClr>
              <a:defRPr sz="2400">
                <a:latin typeface="+mj-lt"/>
                <a:cs typeface="Avenir Light"/>
              </a:defRPr>
            </a:lvl4pPr>
            <a:lvl5pPr>
              <a:lnSpc>
                <a:spcPct val="100000"/>
              </a:lnSpc>
              <a:spcAft>
                <a:spcPts val="1000"/>
              </a:spcAft>
              <a:buClr>
                <a:srgbClr val="85C13A"/>
              </a:buClr>
              <a:defRPr sz="2400">
                <a:latin typeface="+mj-lt"/>
                <a:cs typeface="Avenir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1845"/>
            <a:ext cx="10149652" cy="1033272"/>
          </a:xfrm>
        </p:spPr>
        <p:txBody>
          <a:bodyPr lIns="0" tIns="0" rIns="0" bIns="0" anchor="t" anchorCtr="0">
            <a:normAutofit/>
          </a:bodyPr>
          <a:lstStyle>
            <a:lvl1pPr>
              <a:defRPr sz="3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ntserrat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7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0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8300"/>
            <a:ext cx="12192000" cy="139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03624"/>
            <a:ext cx="393700" cy="304800"/>
          </a:xfrm>
          <a:prstGeom prst="rect">
            <a:avLst/>
          </a:prstGeom>
        </p:spPr>
      </p:pic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173787"/>
            <a:ext cx="7961842" cy="365125"/>
          </a:xfrm>
        </p:spPr>
        <p:txBody>
          <a:bodyPr lIns="0" tIns="0" rIns="0" bIns="0" anchor="b" anchorCtr="0"/>
          <a:lstStyle>
            <a:lvl1pPr algn="l"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004" y="6173787"/>
            <a:ext cx="2453089" cy="365125"/>
          </a:xfrm>
        </p:spPr>
        <p:txBody>
          <a:bodyPr lIns="0" tIns="0" rIns="0" bIns="0" anchor="b" anchorCtr="0"/>
          <a:lstStyle>
            <a:lvl1pPr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fld id="{BFDC997F-2268-2640-8DC9-9AC97B3ECB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097280" y="1828800"/>
            <a:ext cx="10169316" cy="423274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Clr>
                <a:srgbClr val="85C13A"/>
              </a:buClr>
              <a:buNone/>
              <a:defRPr sz="2400" baseline="0">
                <a:latin typeface="+mj-lt"/>
                <a:cs typeface="Avenir Light"/>
              </a:defRPr>
            </a:lvl1pPr>
            <a:lvl2pPr marL="457200" indent="0">
              <a:lnSpc>
                <a:spcPct val="100000"/>
              </a:lnSpc>
              <a:spcAft>
                <a:spcPts val="1000"/>
              </a:spcAft>
              <a:buClr>
                <a:srgbClr val="85C13A"/>
              </a:buClr>
              <a:buSzPct val="75000"/>
              <a:buFont typeface="Proxima Nova" panose="02000506030000020004" pitchFamily="50" charset="0"/>
              <a:buNone/>
              <a:defRPr sz="2400">
                <a:latin typeface="+mj-lt"/>
                <a:cs typeface="Avenir Light"/>
              </a:defRPr>
            </a:lvl2pPr>
            <a:lvl3pPr marL="914400" indent="0">
              <a:lnSpc>
                <a:spcPct val="100000"/>
              </a:lnSpc>
              <a:spcAft>
                <a:spcPts val="1000"/>
              </a:spcAft>
              <a:buClr>
                <a:srgbClr val="85C13A"/>
              </a:buClr>
              <a:buFont typeface="Arial" panose="020B0604020202020204" pitchFamily="34" charset="0"/>
              <a:buNone/>
              <a:defRPr sz="2400">
                <a:latin typeface="+mj-lt"/>
                <a:cs typeface="Avenir Light"/>
              </a:defRPr>
            </a:lvl3pPr>
            <a:lvl4pPr marL="1371600" indent="0">
              <a:lnSpc>
                <a:spcPct val="100000"/>
              </a:lnSpc>
              <a:spcAft>
                <a:spcPts val="1000"/>
              </a:spcAft>
              <a:buClr>
                <a:srgbClr val="85C13A"/>
              </a:buClr>
              <a:buNone/>
              <a:defRPr sz="2400">
                <a:latin typeface="+mj-lt"/>
                <a:cs typeface="Avenir Light"/>
              </a:defRPr>
            </a:lvl4pPr>
            <a:lvl5pPr marL="1828800" indent="0">
              <a:lnSpc>
                <a:spcPct val="100000"/>
              </a:lnSpc>
              <a:spcAft>
                <a:spcPts val="1000"/>
              </a:spcAft>
              <a:buClr>
                <a:srgbClr val="85C13A"/>
              </a:buClr>
              <a:buNone/>
              <a:defRPr sz="2400">
                <a:latin typeface="+mj-lt"/>
                <a:cs typeface="Avenir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097280" y="241845"/>
            <a:ext cx="10149652" cy="1033272"/>
          </a:xfrm>
        </p:spPr>
        <p:txBody>
          <a:bodyPr lIns="0" tIns="0" rIns="0" bIns="0" anchor="t" anchorCtr="0">
            <a:normAutofit/>
          </a:bodyPr>
          <a:lstStyle>
            <a:lvl1pPr>
              <a:defRPr sz="3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ntserrat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24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8300"/>
            <a:ext cx="12192000" cy="1397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97280" y="1828800"/>
            <a:ext cx="4937760" cy="42327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 baseline="0">
                <a:latin typeface="+mj-lt"/>
                <a:cs typeface="Avenir Light"/>
              </a:defRPr>
            </a:lvl1pPr>
            <a:lvl2pPr marL="685800" indent="-228600"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buSzPct val="75000"/>
              <a:buFont typeface="Proxima Nova" panose="02000506030000020004" pitchFamily="50" charset="0"/>
              <a:buChar char="⊲"/>
              <a:defRPr sz="2400">
                <a:latin typeface="+mj-lt"/>
                <a:cs typeface="Avenir Light"/>
              </a:defRPr>
            </a:lvl2pPr>
            <a:lvl3pPr marL="1143000" indent="-228600"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buFont typeface="Arial" panose="020B0604020202020204" pitchFamily="34" charset="0"/>
              <a:buChar char="–"/>
              <a:defRPr sz="2400">
                <a:latin typeface="+mj-lt"/>
                <a:cs typeface="Avenir Light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>
                <a:latin typeface="+mj-lt"/>
                <a:cs typeface="Avenir Light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>
                <a:latin typeface="+mj-lt"/>
                <a:cs typeface="Avenir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9172" y="1828800"/>
            <a:ext cx="4937760" cy="42327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 baseline="0">
                <a:latin typeface="+mj-lt"/>
                <a:cs typeface="Avenir Light"/>
              </a:defRPr>
            </a:lvl1pPr>
            <a:lvl2pPr marL="685800" indent="-228600"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buSzPct val="75000"/>
              <a:buFont typeface="Proxima Nova" panose="02000506030000020004" pitchFamily="50" charset="0"/>
              <a:buChar char="⊲"/>
              <a:defRPr sz="2400">
                <a:latin typeface="+mj-lt"/>
                <a:cs typeface="Avenir Light"/>
              </a:defRPr>
            </a:lvl2pPr>
            <a:lvl3pPr marL="1143000" indent="-228600"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buFont typeface="Arial" panose="020B0604020202020204" pitchFamily="34" charset="0"/>
              <a:buChar char="–"/>
              <a:defRPr sz="2400">
                <a:latin typeface="+mj-lt"/>
                <a:cs typeface="Avenir Light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>
                <a:latin typeface="+mj-lt"/>
                <a:cs typeface="Avenir Light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>
                <a:latin typeface="+mj-lt"/>
                <a:cs typeface="Avenir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03624"/>
            <a:ext cx="393700" cy="304800"/>
          </a:xfrm>
          <a:prstGeom prst="rect">
            <a:avLst/>
          </a:prstGeom>
        </p:spPr>
      </p:pic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310" y="6173787"/>
            <a:ext cx="7961842" cy="365125"/>
          </a:xfrm>
        </p:spPr>
        <p:txBody>
          <a:bodyPr lIns="0" tIns="0" rIns="0" bIns="0" anchor="b" anchorCtr="0"/>
          <a:lstStyle>
            <a:lvl1pPr algn="l"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004" y="6173787"/>
            <a:ext cx="2453089" cy="365125"/>
          </a:xfrm>
        </p:spPr>
        <p:txBody>
          <a:bodyPr lIns="0" tIns="0" rIns="0" bIns="0" anchor="b" anchorCtr="0"/>
          <a:lstStyle>
            <a:lvl1pPr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fld id="{BFDC997F-2268-2640-8DC9-9AC97B3ECB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097280" y="241845"/>
            <a:ext cx="10149652" cy="1033272"/>
          </a:xfrm>
        </p:spPr>
        <p:txBody>
          <a:bodyPr lIns="0" tIns="0" rIns="0" bIns="0" anchor="t" anchorCtr="0">
            <a:normAutofit/>
          </a:bodyPr>
          <a:lstStyle>
            <a:lvl1pPr>
              <a:defRPr sz="3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ntserrat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73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8300"/>
            <a:ext cx="12192000" cy="139700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097280" y="1828800"/>
            <a:ext cx="4937760" cy="42327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 baseline="0">
                <a:latin typeface="+mj-lt"/>
                <a:cs typeface="Avenir Light"/>
              </a:defRPr>
            </a:lvl1pPr>
            <a:lvl2pPr marL="685800" indent="-228600"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buSzPct val="75000"/>
              <a:buFont typeface="Proxima Nova" panose="02000506030000020004" pitchFamily="50" charset="0"/>
              <a:buChar char="⊲"/>
              <a:defRPr sz="2400">
                <a:latin typeface="+mj-lt"/>
                <a:cs typeface="Avenir Light"/>
              </a:defRPr>
            </a:lvl2pPr>
            <a:lvl3pPr marL="1143000" indent="-228600"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buFont typeface="Arial" panose="020B0604020202020204" pitchFamily="34" charset="0"/>
              <a:buChar char="–"/>
              <a:defRPr sz="2400">
                <a:latin typeface="+mj-lt"/>
                <a:cs typeface="Avenir Light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>
                <a:latin typeface="+mj-lt"/>
                <a:cs typeface="Avenir Light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>
                <a:latin typeface="+mj-lt"/>
                <a:cs typeface="Avenir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9172" y="1828800"/>
            <a:ext cx="4937760" cy="42327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 baseline="0">
                <a:latin typeface="+mj-lt"/>
                <a:cs typeface="Avenir Light"/>
              </a:defRPr>
            </a:lvl1pPr>
            <a:lvl2pPr marL="685800" indent="-228600"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buSzPct val="75000"/>
              <a:buFont typeface="Proxima Nova" panose="02000506030000020004" pitchFamily="50" charset="0"/>
              <a:buChar char="⊲"/>
              <a:defRPr sz="2400">
                <a:latin typeface="+mj-lt"/>
                <a:cs typeface="Avenir Light"/>
              </a:defRPr>
            </a:lvl2pPr>
            <a:lvl3pPr marL="1143000" indent="-228600"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buFont typeface="Arial" panose="020B0604020202020204" pitchFamily="34" charset="0"/>
              <a:buChar char="–"/>
              <a:defRPr sz="2400">
                <a:latin typeface="+mj-lt"/>
                <a:cs typeface="Avenir Light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>
                <a:latin typeface="+mj-lt"/>
                <a:cs typeface="Avenir Light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rgbClr val="85C13A"/>
              </a:buClr>
              <a:defRPr sz="2400">
                <a:latin typeface="+mj-lt"/>
                <a:cs typeface="Avenir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03624"/>
            <a:ext cx="393700" cy="304800"/>
          </a:xfrm>
          <a:prstGeom prst="rect">
            <a:avLst/>
          </a:prstGeom>
        </p:spPr>
      </p:pic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310" y="6173787"/>
            <a:ext cx="7961842" cy="365125"/>
          </a:xfrm>
        </p:spPr>
        <p:txBody>
          <a:bodyPr lIns="0" tIns="0" rIns="0" bIns="0" anchor="b" anchorCtr="0"/>
          <a:lstStyle>
            <a:lvl1pPr algn="l"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004" y="6173787"/>
            <a:ext cx="2453089" cy="365125"/>
          </a:xfrm>
        </p:spPr>
        <p:txBody>
          <a:bodyPr lIns="0" tIns="0" rIns="0" bIns="0" anchor="b" anchorCtr="0"/>
          <a:lstStyle>
            <a:lvl1pPr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fld id="{BFDC997F-2268-2640-8DC9-9AC97B3ECB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097280" y="241845"/>
            <a:ext cx="10149652" cy="1033272"/>
          </a:xfrm>
        </p:spPr>
        <p:txBody>
          <a:bodyPr lIns="0" tIns="0" rIns="0" bIns="0" anchor="t" anchorCtr="0">
            <a:normAutofit/>
          </a:bodyPr>
          <a:lstStyle>
            <a:lvl1pPr>
              <a:defRPr sz="3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ntserrat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621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8300"/>
            <a:ext cx="12192000" cy="139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403624"/>
            <a:ext cx="393700" cy="304800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310" y="6173787"/>
            <a:ext cx="7961842" cy="365125"/>
          </a:xfrm>
        </p:spPr>
        <p:txBody>
          <a:bodyPr lIns="0" tIns="0" rIns="0" bIns="0" anchor="b" anchorCtr="0"/>
          <a:lstStyle>
            <a:lvl1pPr algn="l"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004" y="6173787"/>
            <a:ext cx="2453089" cy="365125"/>
          </a:xfrm>
        </p:spPr>
        <p:txBody>
          <a:bodyPr lIns="0" tIns="0" rIns="0" bIns="0" anchor="b" anchorCtr="0"/>
          <a:lstStyle>
            <a:lvl1pPr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fld id="{BFDC997F-2268-2640-8DC9-9AC97B3ECB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97280" y="241845"/>
            <a:ext cx="10149652" cy="1033272"/>
          </a:xfrm>
        </p:spPr>
        <p:txBody>
          <a:bodyPr lIns="0" tIns="0" rIns="0" bIns="0" anchor="t" anchorCtr="0">
            <a:normAutofit/>
          </a:bodyPr>
          <a:lstStyle>
            <a:lvl1pPr>
              <a:defRPr sz="3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ontserrat-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61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18300"/>
            <a:ext cx="12192000" cy="139700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1215" y="6173787"/>
            <a:ext cx="7961842" cy="365125"/>
          </a:xfrm>
        </p:spPr>
        <p:txBody>
          <a:bodyPr lIns="0" tIns="0" rIns="0" bIns="0" anchor="b" anchorCtr="0"/>
          <a:lstStyle>
            <a:lvl1pPr algn="l"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6004" y="6173787"/>
            <a:ext cx="2453089" cy="365125"/>
          </a:xfrm>
        </p:spPr>
        <p:txBody>
          <a:bodyPr lIns="0" tIns="0" rIns="0" bIns="0" anchor="b" anchorCtr="0"/>
          <a:lstStyle>
            <a:lvl1pPr>
              <a:defRPr sz="1200">
                <a:solidFill>
                  <a:srgbClr val="8C8C9C"/>
                </a:solidFill>
                <a:latin typeface="+mj-lt"/>
                <a:cs typeface="Avenir Light"/>
              </a:defRPr>
            </a:lvl1pPr>
          </a:lstStyle>
          <a:p>
            <a:fld id="{BFDC997F-2268-2640-8DC9-9AC97B3ECB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4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5364" y="5844081"/>
            <a:ext cx="2260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7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62C20-B034-FA47-AAC9-58B84238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0621-51BB-E445-A366-7CB8A5B76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9A87-9FEA-754A-9DC5-DCC9D76D44C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90447-F44F-E44D-9DB9-725C1A2C5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1D7E-FDB6-DC4C-8E88-71D4A070B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4321-38D0-4A4E-B923-6C5315760B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5A8461-8380-E349-AA43-725BC8187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01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5" r:id="rId3"/>
    <p:sldLayoutId id="2147483666" r:id="rId4"/>
    <p:sldLayoutId id="2147483667" r:id="rId5"/>
    <p:sldLayoutId id="2147483668" r:id="rId6"/>
    <p:sldLayoutId id="2147483663" r:id="rId7"/>
    <p:sldLayoutId id="2147483655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rgbClr val="90C7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90C740"/>
        </a:buClr>
        <a:buSzPct val="75000"/>
        <a:buFont typeface="Proxima Nova" panose="02000506030000020004" pitchFamily="50" charset="0"/>
        <a:buChar char="⊲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90C740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90C7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rgbClr val="90C7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966F-B85A-2C46-94A5-85F1F39C6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B64FA-112A-DA4A-98B2-0F9F5AADC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45509-6804-4F36-8E9F-45ECE473D797}"/>
              </a:ext>
            </a:extLst>
          </p:cNvPr>
          <p:cNvSpPr txBox="1"/>
          <p:nvPr/>
        </p:nvSpPr>
        <p:spPr>
          <a:xfrm>
            <a:off x="673099" y="482600"/>
            <a:ext cx="5960991" cy="440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Visit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Headspace.com/</a:t>
            </a:r>
            <a:r>
              <a:rPr lang="en-US" sz="4000" dirty="0" err="1"/>
              <a:t>lacounty</a:t>
            </a: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Free subscriptions for LA County Residents  </a:t>
            </a:r>
          </a:p>
          <a:p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2F4F46-3A4D-4945-B3A3-D3588C7A5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91" y="-46508"/>
            <a:ext cx="5557909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61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CDMH Blue Gre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0C740"/>
      </a:accent6>
      <a:hlink>
        <a:srgbClr val="10B14B"/>
      </a:hlink>
      <a:folHlink>
        <a:srgbClr val="1C99D6"/>
      </a:folHlink>
    </a:clrScheme>
    <a:fontScheme name="Arial On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A771BF724214EAA16F829BA2118FD" ma:contentTypeVersion="9" ma:contentTypeDescription="Create a new document." ma:contentTypeScope="" ma:versionID="19fc5ee41a4f7562ce2796b098d2afe7">
  <xsd:schema xmlns:xsd="http://www.w3.org/2001/XMLSchema" xmlns:xs="http://www.w3.org/2001/XMLSchema" xmlns:p="http://schemas.microsoft.com/office/2006/metadata/properties" xmlns:ns2="4d61ca38-1466-41ec-b5a7-432aae879e0c" xmlns:ns3="c907dfdd-8068-4bc8-b7ea-3f758c14ac93" targetNamespace="http://schemas.microsoft.com/office/2006/metadata/properties" ma:root="true" ma:fieldsID="fb11dd7e94498d086f265e3582fe231a" ns2:_="" ns3:_="">
    <xsd:import namespace="4d61ca38-1466-41ec-b5a7-432aae879e0c"/>
    <xsd:import namespace="c907dfdd-8068-4bc8-b7ea-3f758c14ac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1ca38-1466-41ec-b5a7-432aae879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dfdd-8068-4bc8-b7ea-3f758c14ac9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F61536-BDE9-4D8B-988C-939B5434F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80951-6BD9-4453-8C32-10208CA50155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4d61ca38-1466-41ec-b5a7-432aae879e0c"/>
    <ds:schemaRef ds:uri="http://schemas.microsoft.com/office/infopath/2007/PartnerControls"/>
    <ds:schemaRef ds:uri="http://purl.org/dc/terms/"/>
    <ds:schemaRef ds:uri="c907dfdd-8068-4bc8-b7ea-3f758c14ac9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82D440D-EC2B-4DA2-9976-0491D666A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1ca38-1466-41ec-b5a7-432aae879e0c"/>
    <ds:schemaRef ds:uri="c907dfdd-8068-4bc8-b7ea-3f758c14a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10962</TotalTime>
  <Words>14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Proxima Nova</vt:lpstr>
      <vt:lpstr>Office Theme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Rachel McCroddan</dc:creator>
  <cp:lastModifiedBy>Curley Bonds II</cp:lastModifiedBy>
  <cp:revision>167</cp:revision>
  <dcterms:created xsi:type="dcterms:W3CDTF">2019-05-06T15:48:51Z</dcterms:created>
  <dcterms:modified xsi:type="dcterms:W3CDTF">2022-11-09T19:44:18Z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0x010100214A771BF724214EAA16F829BA2118FD</vt:lpwstr>
  </property>
</Properties>
</file>